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Mreže i internet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Povezivanje računala – vrste </a:t>
            </a:r>
            <a:r>
              <a:rPr lang="hr-HR" dirty="0" smtClean="0"/>
              <a:t>mreža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891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Jedna od osnovnih podjela jest prema veličini, odnosno prema broju i lokaciji umreženih računala:</a:t>
            </a:r>
          </a:p>
          <a:p>
            <a:pPr lvl="1"/>
            <a:r>
              <a:rPr lang="hr-HR" b="1" dirty="0"/>
              <a:t>LAN</a:t>
            </a:r>
            <a:r>
              <a:rPr lang="hr-HR" dirty="0"/>
              <a:t> (</a:t>
            </a:r>
            <a:r>
              <a:rPr lang="hr-HR" i="1" dirty="0" err="1"/>
              <a:t>Local</a:t>
            </a:r>
            <a:r>
              <a:rPr lang="hr-HR" i="1" dirty="0"/>
              <a:t> </a:t>
            </a:r>
            <a:r>
              <a:rPr lang="hr-HR" i="1" dirty="0" err="1"/>
              <a:t>Area</a:t>
            </a:r>
            <a:r>
              <a:rPr lang="hr-HR" i="1" dirty="0"/>
              <a:t> Network</a:t>
            </a:r>
            <a:r>
              <a:rPr lang="hr-HR" dirty="0"/>
              <a:t>) – lokalna mreža do nekoliko desetaka računala, u istoj prostoriji ili zgradi, za čije povezivanje nije potrebna vanjska telefonska infrastruktura </a:t>
            </a:r>
          </a:p>
          <a:p>
            <a:pPr lvl="1"/>
            <a:r>
              <a:rPr lang="hr-HR" b="1" dirty="0"/>
              <a:t>WAN</a:t>
            </a:r>
            <a:r>
              <a:rPr lang="hr-HR" dirty="0"/>
              <a:t> (</a:t>
            </a:r>
            <a:r>
              <a:rPr lang="hr-HR" i="1" dirty="0"/>
              <a:t>Wide </a:t>
            </a:r>
            <a:r>
              <a:rPr lang="hr-HR" i="1" dirty="0" err="1"/>
              <a:t>Area</a:t>
            </a:r>
            <a:r>
              <a:rPr lang="hr-HR" i="1" dirty="0"/>
              <a:t> Network</a:t>
            </a:r>
            <a:r>
              <a:rPr lang="hr-HR" dirty="0"/>
              <a:t>) – mreža na širem geografskom području (rasprostranjena mreža) koja povezuje više </a:t>
            </a:r>
            <a:r>
              <a:rPr lang="hr-HR" dirty="0" smtClean="0"/>
              <a:t>LAN-ova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mreža</a:t>
            </a:r>
          </a:p>
        </p:txBody>
      </p:sp>
    </p:spTree>
    <p:extLst>
      <p:ext uri="{BB962C8B-B14F-4D97-AF65-F5344CB8AC3E}">
        <p14:creationId xmlns:p14="http://schemas.microsoft.com/office/powerpoint/2010/main" val="254356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našim školskim računalnim učionicama primjenjuju se lokalne mreže  (LAN)</a:t>
            </a:r>
          </a:p>
          <a:p>
            <a:r>
              <a:rPr lang="hr-HR" dirty="0"/>
              <a:t>Najjednostavniji oblik lokalne mreže zove se Radna grupa (Workgroup) u kojoj sva računala mogu ravnopravno komunicirati s drugim računalima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Lokalna mreža (LAN)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560" y="4384290"/>
            <a:ext cx="5496811" cy="220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6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Računala u mreži mogu razmjenjivati podatke putem različitih medija:</a:t>
            </a:r>
          </a:p>
          <a:p>
            <a:pPr lvl="1"/>
            <a:r>
              <a:rPr lang="hr-HR" dirty="0"/>
              <a:t>Žične veze (</a:t>
            </a:r>
            <a:r>
              <a:rPr lang="hr-HR" i="1" dirty="0" err="1"/>
              <a:t>ethernet</a:t>
            </a:r>
            <a:r>
              <a:rPr lang="hr-HR" dirty="0"/>
              <a:t>) – računala su fizički povezana mrežnim kablovima</a:t>
            </a:r>
          </a:p>
          <a:p>
            <a:pPr lvl="1"/>
            <a:r>
              <a:rPr lang="hr-HR" dirty="0"/>
              <a:t>Bežične veze (</a:t>
            </a:r>
            <a:r>
              <a:rPr lang="hr-HR" i="1" dirty="0"/>
              <a:t>wireless</a:t>
            </a:r>
            <a:r>
              <a:rPr lang="hr-HR" dirty="0"/>
              <a:t>) – nastaju povezivanjem računala bez fizičkih veza</a:t>
            </a:r>
          </a:p>
          <a:p>
            <a:pPr lvl="1"/>
            <a:r>
              <a:rPr lang="hr-HR" dirty="0"/>
              <a:t>Optičke veze – koriste optička vlakna za prijenos </a:t>
            </a:r>
            <a:r>
              <a:rPr lang="hr-HR" dirty="0" smtClean="0"/>
              <a:t>podataka</a:t>
            </a:r>
          </a:p>
          <a:p>
            <a:r>
              <a:rPr lang="hr-HR" dirty="0"/>
              <a:t>Lokalne su mreže često povezane kombinacijom žičnih </a:t>
            </a:r>
            <a:r>
              <a:rPr lang="hr-HR" dirty="0" smtClean="0"/>
              <a:t>i </a:t>
            </a:r>
            <a:r>
              <a:rPr lang="hr-HR" dirty="0"/>
              <a:t>bežičnih veza (prijenosno računalo ili </a:t>
            </a:r>
            <a:r>
              <a:rPr lang="hr-HR" dirty="0" err="1"/>
              <a:t>tablet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Medij za razmjenu podataka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7881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Najpoznatija i najveća WAN mreža je internet kao globalna mreža računala koju čine nacionalne mreže pojedinih država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Rasprostranjene mreže omogućuju svakom računalu pristup udaljenim računalima, tako da je za povezivanje ovih mreža potrebna vanjska telekomunikacijska  infrastruktura (telefonska, satelitska i radioveza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Kakva je internetska mreža?</a:t>
            </a:r>
          </a:p>
        </p:txBody>
      </p:sp>
    </p:spTree>
    <p:extLst>
      <p:ext uri="{BB962C8B-B14F-4D97-AF65-F5344CB8AC3E}">
        <p14:creationId xmlns:p14="http://schemas.microsoft.com/office/powerpoint/2010/main" val="69108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međusobnim odnosima računala u mreži postoji:</a:t>
            </a:r>
          </a:p>
          <a:p>
            <a:pPr lvl="1"/>
            <a:r>
              <a:rPr lang="hr-HR" dirty="0"/>
              <a:t>korisničko-poslužiteljski odnos računala (</a:t>
            </a:r>
            <a:r>
              <a:rPr lang="hr-HR" i="1" dirty="0" err="1"/>
              <a:t>client</a:t>
            </a:r>
            <a:r>
              <a:rPr lang="hr-HR" i="1" dirty="0"/>
              <a:t>-server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ravnopravni odnos računala (</a:t>
            </a:r>
            <a:r>
              <a:rPr lang="hr-HR" i="1" dirty="0" err="1"/>
              <a:t>peer</a:t>
            </a:r>
            <a:r>
              <a:rPr lang="hr-HR" i="1" dirty="0"/>
              <a:t>-to-</a:t>
            </a:r>
            <a:r>
              <a:rPr lang="hr-HR" i="1" dirty="0" err="1"/>
              <a:t>peer</a:t>
            </a:r>
            <a:r>
              <a:rPr lang="hr-HR" dirty="0" smtClean="0"/>
              <a:t>)</a:t>
            </a:r>
          </a:p>
          <a:p>
            <a:pPr lvl="1"/>
            <a:endParaRPr lang="hr-HR" dirty="0"/>
          </a:p>
          <a:p>
            <a:r>
              <a:rPr lang="hr-HR" dirty="0"/>
              <a:t>Internetska mreža radi po modelu korisnik-poslužitelj (</a:t>
            </a:r>
            <a:r>
              <a:rPr lang="hr-HR" i="1" dirty="0" err="1"/>
              <a:t>client</a:t>
            </a:r>
            <a:r>
              <a:rPr lang="hr-HR" i="1" dirty="0"/>
              <a:t>-server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Kakav je odnos (uloga) računala u mreži?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459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Računalo poslužitelj daje uslugu računalu korisniku, najčešće kroz korištenje nekim resursom (pisač, pristup internetu </a:t>
            </a:r>
            <a:r>
              <a:rPr lang="hr-HR" dirty="0" err="1"/>
              <a:t>itd</a:t>
            </a:r>
            <a:r>
              <a:rPr lang="hr-HR" dirty="0"/>
              <a:t>). To su obično snažnija računala koja rade bez prestanka i imaju instalirane poslužiteljske verzije operacijskih sustava.</a:t>
            </a:r>
          </a:p>
          <a:p>
            <a:r>
              <a:rPr lang="hr-HR" dirty="0"/>
              <a:t>Na njemu su pohranjeni programi i podatci za pružanje usluga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Računalo poslužitelj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58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Računalo korisnik jest računalo na kojem obično radi jedan korisnik, a svrha mu je da s pomoću odgovarajuće programske podrške preuzima ili predaje podatke poslužitelju.</a:t>
            </a:r>
          </a:p>
          <a:p>
            <a:r>
              <a:rPr lang="hr-HR" dirty="0"/>
              <a:t>Mogu raditi i potpuno samostalno, bez povezivanja na poslužitelj, ali su u tom slučaju ograničeni na programsku podršku i podatke koji su spremljeni na vlastitom čvrstom disku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Računalo korisnik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1391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mreži ravnopravnih računala (</a:t>
            </a:r>
            <a:r>
              <a:rPr lang="hr-HR" i="1" dirty="0" err="1"/>
              <a:t>peer</a:t>
            </a:r>
            <a:r>
              <a:rPr lang="hr-HR" i="1" dirty="0"/>
              <a:t>-to-</a:t>
            </a:r>
            <a:r>
              <a:rPr lang="hr-HR" i="1" dirty="0" err="1"/>
              <a:t>peer</a:t>
            </a:r>
            <a:r>
              <a:rPr lang="hr-HR" dirty="0"/>
              <a:t>) sva su računala povezana na ravnopravnoj osnovi i ravnopravno komuniciraju i jedno s drugim, ali i prema zajedničkim resursima (pisač, pristup Internet-u i </a:t>
            </a:r>
            <a:r>
              <a:rPr lang="hr-HR" dirty="0" err="1"/>
              <a:t>td</a:t>
            </a:r>
            <a:r>
              <a:rPr lang="hr-HR" dirty="0" smtClean="0"/>
              <a:t>.).</a:t>
            </a:r>
            <a:endParaRPr lang="hr-HR" dirty="0"/>
          </a:p>
          <a:p>
            <a:r>
              <a:rPr lang="hr-HR" dirty="0"/>
              <a:t>Svako je računalo na mreži i korisnik i poslužitelj, tj. provodi i korisnički i poslužiteljski dio programske podrške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Ravnopravni odnos</a:t>
            </a:r>
          </a:p>
        </p:txBody>
      </p:sp>
    </p:spTree>
    <p:extLst>
      <p:ext uri="{BB962C8B-B14F-4D97-AF65-F5344CB8AC3E}">
        <p14:creationId xmlns:p14="http://schemas.microsoft.com/office/powerpoint/2010/main" val="1695669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6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Tema_MP6</Template>
  <TotalTime>15</TotalTime>
  <Words>430</Words>
  <Application>Microsoft Office PowerPoint</Application>
  <PresentationFormat>Prikaz na zaslonu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Calibri</vt:lpstr>
      <vt:lpstr>Verdana</vt:lpstr>
      <vt:lpstr>Wingdings 2</vt:lpstr>
      <vt:lpstr>Wingdings 3</vt:lpstr>
      <vt:lpstr>Tema_MP6</vt:lpstr>
      <vt:lpstr>Mreže i internet</vt:lpstr>
      <vt:lpstr>Vrste mreža</vt:lpstr>
      <vt:lpstr>Lokalna mreža (LAN)</vt:lpstr>
      <vt:lpstr>Medij za razmjenu podataka</vt:lpstr>
      <vt:lpstr>Kakva je internetska mreža?</vt:lpstr>
      <vt:lpstr>Kakav je odnos (uloga) računala u mreži?</vt:lpstr>
      <vt:lpstr>Računalo poslužitelj</vt:lpstr>
      <vt:lpstr>Računalo korisnik</vt:lpstr>
      <vt:lpstr>Ravnopravni odnos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Mreže i internet</dc:title>
  <dc:creator>Kiza</dc:creator>
  <cp:lastModifiedBy>Kiza</cp:lastModifiedBy>
  <cp:revision>3</cp:revision>
  <dcterms:created xsi:type="dcterms:W3CDTF">2014-05-23T16:15:29Z</dcterms:created>
  <dcterms:modified xsi:type="dcterms:W3CDTF">2014-05-25T09:37:29Z</dcterms:modified>
</cp:coreProperties>
</file>